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2"/>
  </p:handoutMasterIdLst>
  <p:sldIdLst>
    <p:sldId id="289" r:id="rId2"/>
    <p:sldId id="286" r:id="rId3"/>
    <p:sldId id="313" r:id="rId4"/>
    <p:sldId id="312" r:id="rId5"/>
    <p:sldId id="314" r:id="rId6"/>
    <p:sldId id="315" r:id="rId7"/>
    <p:sldId id="316" r:id="rId8"/>
    <p:sldId id="317" r:id="rId9"/>
    <p:sldId id="318" r:id="rId10"/>
    <p:sldId id="297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66"/>
    <a:srgbClr val="CC00FF"/>
    <a:srgbClr val="FF00FF"/>
    <a:srgbClr val="FFFFDD"/>
    <a:srgbClr val="FFFFCC"/>
    <a:srgbClr val="FFFF00"/>
    <a:srgbClr val="FFFF99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24" autoAdjust="0"/>
    <p:restoredTop sz="95946" autoAdjust="0"/>
  </p:normalViewPr>
  <p:slideViewPr>
    <p:cSldViewPr snapToGrid="0">
      <p:cViewPr varScale="1">
        <p:scale>
          <a:sx n="97" d="100"/>
          <a:sy n="97" d="100"/>
        </p:scale>
        <p:origin x="108" y="7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T Wang" userId="eef39015bd5f34b5" providerId="LiveId" clId="{36E66D81-42BF-485D-8D8D-10A64BFAFFD1}"/>
    <pc:docChg chg="modSld">
      <pc:chgData name="JT Wang" userId="eef39015bd5f34b5" providerId="LiveId" clId="{36E66D81-42BF-485D-8D8D-10A64BFAFFD1}" dt="2023-09-08T09:03:41.569" v="44" actId="14100"/>
      <pc:docMkLst>
        <pc:docMk/>
      </pc:docMkLst>
      <pc:sldChg chg="addSp modSp mod">
        <pc:chgData name="JT Wang" userId="eef39015bd5f34b5" providerId="LiveId" clId="{36E66D81-42BF-485D-8D8D-10A64BFAFFD1}" dt="2023-09-08T09:03:41.569" v="44" actId="14100"/>
        <pc:sldMkLst>
          <pc:docMk/>
          <pc:sldMk cId="422670025" sldId="316"/>
        </pc:sldMkLst>
        <pc:picChg chg="add mod">
          <ac:chgData name="JT Wang" userId="eef39015bd5f34b5" providerId="LiveId" clId="{36E66D81-42BF-485D-8D8D-10A64BFAFFD1}" dt="2023-09-08T09:02:46.485" v="24" actId="1076"/>
          <ac:picMkLst>
            <pc:docMk/>
            <pc:sldMk cId="422670025" sldId="316"/>
            <ac:picMk id="4" creationId="{AA79F03A-8B05-A5BC-5B82-A95AF4AD5254}"/>
          </ac:picMkLst>
        </pc:picChg>
        <pc:picChg chg="add mod">
          <ac:chgData name="JT Wang" userId="eef39015bd5f34b5" providerId="LiveId" clId="{36E66D81-42BF-485D-8D8D-10A64BFAFFD1}" dt="2023-09-08T09:03:41.569" v="44" actId="14100"/>
          <ac:picMkLst>
            <pc:docMk/>
            <pc:sldMk cId="422670025" sldId="316"/>
            <ac:picMk id="8" creationId="{A2408387-8695-7B88-5B35-1539D7860402}"/>
          </ac:picMkLst>
        </pc:picChg>
      </pc:sldChg>
    </pc:docChg>
  </pc:docChgLst>
  <pc:docChgLst>
    <pc:chgData name="JT Wang" userId="eef39015bd5f34b5" providerId="LiveId" clId="{24D14F2E-B9EE-574F-8AFB-44974A959056}"/>
    <pc:docChg chg="undo custSel addSld modSld">
      <pc:chgData name="JT Wang" userId="eef39015bd5f34b5" providerId="LiveId" clId="{24D14F2E-B9EE-574F-8AFB-44974A959056}" dt="2023-09-06T06:00:15.462" v="5"/>
      <pc:docMkLst>
        <pc:docMk/>
      </pc:docMkLst>
      <pc:sldChg chg="addSp delSp modSp new mod">
        <pc:chgData name="JT Wang" userId="eef39015bd5f34b5" providerId="LiveId" clId="{24D14F2E-B9EE-574F-8AFB-44974A959056}" dt="2023-09-06T06:00:15.462" v="5"/>
        <pc:sldMkLst>
          <pc:docMk/>
          <pc:sldMk cId="3547750302" sldId="318"/>
        </pc:sldMkLst>
        <pc:spChg chg="add del">
          <ac:chgData name="JT Wang" userId="eef39015bd5f34b5" providerId="LiveId" clId="{24D14F2E-B9EE-574F-8AFB-44974A959056}" dt="2023-09-06T05:59:52.781" v="2" actId="22"/>
          <ac:spMkLst>
            <pc:docMk/>
            <pc:sldMk cId="3547750302" sldId="318"/>
            <ac:spMk id="3" creationId="{BFB1D024-1A06-15F4-D9DC-8B7939592A53}"/>
          </ac:spMkLst>
        </pc:spChg>
        <pc:spChg chg="add del">
          <ac:chgData name="JT Wang" userId="eef39015bd5f34b5" providerId="LiveId" clId="{24D14F2E-B9EE-574F-8AFB-44974A959056}" dt="2023-09-06T05:59:58.323" v="4" actId="22"/>
          <ac:spMkLst>
            <pc:docMk/>
            <pc:sldMk cId="3547750302" sldId="318"/>
            <ac:spMk id="5" creationId="{87C29ACB-8CE8-39F7-ADF3-707A6E89880B}"/>
          </ac:spMkLst>
        </pc:spChg>
        <pc:picChg chg="add mod">
          <ac:chgData name="JT Wang" userId="eef39015bd5f34b5" providerId="LiveId" clId="{24D14F2E-B9EE-574F-8AFB-44974A959056}" dt="2023-09-06T06:00:15.462" v="5"/>
          <ac:picMkLst>
            <pc:docMk/>
            <pc:sldMk cId="3547750302" sldId="318"/>
            <ac:picMk id="6" creationId="{836CFDD0-9159-90F3-9FF0-9C230C3ED3AD}"/>
          </ac:picMkLst>
        </pc:picChg>
      </pc:sldChg>
    </pc:docChg>
  </pc:docChgLst>
  <pc:docChgLst>
    <pc:chgData name="JT Wang" userId="eef39015bd5f34b5" providerId="LiveId" clId="{CCC1C272-7E18-4FDC-8069-5E5C9DAEB127}"/>
    <pc:docChg chg="custSel addSld delSld modSld">
      <pc:chgData name="JT Wang" userId="eef39015bd5f34b5" providerId="LiveId" clId="{CCC1C272-7E18-4FDC-8069-5E5C9DAEB127}" dt="2023-09-04T09:59:52.188" v="66" actId="14100"/>
      <pc:docMkLst>
        <pc:docMk/>
      </pc:docMkLst>
      <pc:sldChg chg="del">
        <pc:chgData name="JT Wang" userId="eef39015bd5f34b5" providerId="LiveId" clId="{CCC1C272-7E18-4FDC-8069-5E5C9DAEB127}" dt="2023-09-04T09:40:54.047" v="55" actId="47"/>
        <pc:sldMkLst>
          <pc:docMk/>
          <pc:sldMk cId="2372552306" sldId="307"/>
        </pc:sldMkLst>
      </pc:sldChg>
      <pc:sldChg chg="addSp delSp modSp new mod">
        <pc:chgData name="JT Wang" userId="eef39015bd5f34b5" providerId="LiveId" clId="{CCC1C272-7E18-4FDC-8069-5E5C9DAEB127}" dt="2023-09-04T08:40:54.071" v="5" actId="1076"/>
        <pc:sldMkLst>
          <pc:docMk/>
          <pc:sldMk cId="1045701133" sldId="308"/>
        </pc:sldMkLst>
        <pc:picChg chg="add del">
          <ac:chgData name="JT Wang" userId="eef39015bd5f34b5" providerId="LiveId" clId="{CCC1C272-7E18-4FDC-8069-5E5C9DAEB127}" dt="2023-09-04T08:40:42.832" v="2" actId="478"/>
          <ac:picMkLst>
            <pc:docMk/>
            <pc:sldMk cId="1045701133" sldId="308"/>
            <ac:picMk id="3" creationId="{060057E8-CB5C-502D-2A13-EDF52542DFCC}"/>
          </ac:picMkLst>
        </pc:picChg>
        <pc:picChg chg="add mod">
          <ac:chgData name="JT Wang" userId="eef39015bd5f34b5" providerId="LiveId" clId="{CCC1C272-7E18-4FDC-8069-5E5C9DAEB127}" dt="2023-09-04T08:40:54.071" v="5" actId="1076"/>
          <ac:picMkLst>
            <pc:docMk/>
            <pc:sldMk cId="1045701133" sldId="308"/>
            <ac:picMk id="5" creationId="{D3510DCF-5600-4233-92E1-A7B6CB05BCD0}"/>
          </ac:picMkLst>
        </pc:picChg>
      </pc:sldChg>
      <pc:sldChg chg="addSp delSp modSp new mod">
        <pc:chgData name="JT Wang" userId="eef39015bd5f34b5" providerId="LiveId" clId="{CCC1C272-7E18-4FDC-8069-5E5C9DAEB127}" dt="2023-09-04T09:07:38.370" v="23" actId="1038"/>
        <pc:sldMkLst>
          <pc:docMk/>
          <pc:sldMk cId="914000909" sldId="309"/>
        </pc:sldMkLst>
        <pc:picChg chg="add del">
          <ac:chgData name="JT Wang" userId="eef39015bd5f34b5" providerId="LiveId" clId="{CCC1C272-7E18-4FDC-8069-5E5C9DAEB127}" dt="2023-09-04T09:04:55.231" v="8" actId="478"/>
          <ac:picMkLst>
            <pc:docMk/>
            <pc:sldMk cId="914000909" sldId="309"/>
            <ac:picMk id="3" creationId="{49451964-BB95-C222-34EB-8CE062C17F2F}"/>
          </ac:picMkLst>
        </pc:picChg>
        <pc:picChg chg="add del mod">
          <ac:chgData name="JT Wang" userId="eef39015bd5f34b5" providerId="LiveId" clId="{CCC1C272-7E18-4FDC-8069-5E5C9DAEB127}" dt="2023-09-04T09:07:15.972" v="12" actId="478"/>
          <ac:picMkLst>
            <pc:docMk/>
            <pc:sldMk cId="914000909" sldId="309"/>
            <ac:picMk id="5" creationId="{9B0863FD-CF6C-8B90-4DB8-E00AD7C2C6F3}"/>
          </ac:picMkLst>
        </pc:picChg>
        <pc:picChg chg="add del">
          <ac:chgData name="JT Wang" userId="eef39015bd5f34b5" providerId="LiveId" clId="{CCC1C272-7E18-4FDC-8069-5E5C9DAEB127}" dt="2023-09-04T09:07:18.958" v="14" actId="478"/>
          <ac:picMkLst>
            <pc:docMk/>
            <pc:sldMk cId="914000909" sldId="309"/>
            <ac:picMk id="7" creationId="{44E161BE-7309-EEBC-DC35-474FB3F39B35}"/>
          </ac:picMkLst>
        </pc:picChg>
        <pc:picChg chg="add mod">
          <ac:chgData name="JT Wang" userId="eef39015bd5f34b5" providerId="LiveId" clId="{CCC1C272-7E18-4FDC-8069-5E5C9DAEB127}" dt="2023-09-04T09:07:38.370" v="23" actId="1038"/>
          <ac:picMkLst>
            <pc:docMk/>
            <pc:sldMk cId="914000909" sldId="309"/>
            <ac:picMk id="9" creationId="{E931883F-AD49-5795-F08F-2F41EA7AE2B8}"/>
          </ac:picMkLst>
        </pc:picChg>
      </pc:sldChg>
      <pc:sldChg chg="addSp delSp modSp new mod modClrScheme chgLayout">
        <pc:chgData name="JT Wang" userId="eef39015bd5f34b5" providerId="LiveId" clId="{CCC1C272-7E18-4FDC-8069-5E5C9DAEB127}" dt="2023-09-04T09:59:52.188" v="66" actId="14100"/>
        <pc:sldMkLst>
          <pc:docMk/>
          <pc:sldMk cId="2301426890" sldId="310"/>
        </pc:sldMkLst>
        <pc:picChg chg="add del mod">
          <ac:chgData name="JT Wang" userId="eef39015bd5f34b5" providerId="LiveId" clId="{CCC1C272-7E18-4FDC-8069-5E5C9DAEB127}" dt="2023-09-04T09:58:51.844" v="56" actId="478"/>
          <ac:picMkLst>
            <pc:docMk/>
            <pc:sldMk cId="2301426890" sldId="310"/>
            <ac:picMk id="3" creationId="{5A125D49-4A46-FEDC-D607-117C79EE1A98}"/>
          </ac:picMkLst>
        </pc:picChg>
        <pc:picChg chg="add mod">
          <ac:chgData name="JT Wang" userId="eef39015bd5f34b5" providerId="LiveId" clId="{CCC1C272-7E18-4FDC-8069-5E5C9DAEB127}" dt="2023-09-04T09:59:52.188" v="66" actId="14100"/>
          <ac:picMkLst>
            <pc:docMk/>
            <pc:sldMk cId="2301426890" sldId="310"/>
            <ac:picMk id="5" creationId="{E61D0AAE-5C5B-7582-3717-FCA428312B9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2023/9/8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7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0"/>
            <a:ext cx="11543601" cy="103238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200"/>
              </a:lnSpc>
            </a:pPr>
            <a:r>
              <a:rPr kumimoji="0" lang="zh-TW" altLang="zh-TW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抉擇信仰（</a:t>
            </a:r>
            <a:r>
              <a:rPr kumimoji="0" lang="zh-TW" altLang="en-US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二</a:t>
            </a:r>
            <a:r>
              <a:rPr kumimoji="0" lang="zh-TW" altLang="zh-TW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—</a:t>
            </a:r>
            <a:r>
              <a:rPr kumimoji="0" lang="en-US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 1. 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不知皈依而沉迷世途</a:t>
            </a:r>
            <a:r>
              <a:rPr kumimoji="0" lang="en-US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  2. 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不正確之皈依</a:t>
            </a:r>
            <a:endParaRPr kumimoji="0" lang="en-US" altLang="zh-TW" sz="28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7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2023/9/8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831040" y="967710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5800" spc="-500" dirty="0">
                <a:solidFill>
                  <a:srgbClr val="C00000"/>
                </a:solidFill>
                <a:latin typeface="華康魏碑體 Std W7" pitchFamily="66" charset="-120"/>
                <a:ea typeface="華康魏碑體 Std W7" pitchFamily="66" charset="-120"/>
              </a:rPr>
              <a:t>成佛之道講</a:t>
            </a:r>
            <a:r>
              <a:rPr lang="zh-TW" altLang="en-US" sz="5800" spc="-1000" dirty="0">
                <a:solidFill>
                  <a:srgbClr val="C00000"/>
                </a:solidFill>
                <a:latin typeface="華康魏碑體 Std W7" pitchFamily="66" charset="-120"/>
                <a:ea typeface="華康魏碑體 Std W7" pitchFamily="66" charset="-120"/>
              </a:rPr>
              <a:t>座</a:t>
            </a:r>
            <a:r>
              <a:rPr lang="zh-TW" altLang="en-US" sz="4800" spc="-1000" dirty="0">
                <a:solidFill>
                  <a:srgbClr val="C00000"/>
                </a:solidFill>
                <a:latin typeface="華康魏碑體 Std W7" pitchFamily="66" charset="-120"/>
                <a:ea typeface="華康魏碑體 Std W7" pitchFamily="66" charset="-120"/>
              </a:rPr>
              <a:t>（</a:t>
            </a:r>
            <a:r>
              <a:rPr lang="zh-TW" altLang="en-US" sz="4800" spc="-500" dirty="0">
                <a:solidFill>
                  <a:srgbClr val="C00000"/>
                </a:solidFill>
                <a:latin typeface="華康魏碑體 Std W7" pitchFamily="66" charset="-120"/>
                <a:ea typeface="華康魏碑體 Std W7" pitchFamily="66" charset="-120"/>
              </a:rPr>
              <a:t>一）</a:t>
            </a:r>
            <a:endParaRPr lang="zh-TW" altLang="en-US" sz="4800" spc="-500" dirty="0">
              <a:latin typeface="華康魏碑體 Std W7" pitchFamily="66" charset="-120"/>
              <a:ea typeface="華康魏碑體 Std W7" pitchFamily="66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4683188" y="4224303"/>
            <a:ext cx="6691743" cy="100381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dirty="0">
                <a:solidFill>
                  <a:srgbClr val="002060"/>
                </a:solidFill>
                <a:ea typeface="華康魏碑體 Std W7" pitchFamily="66" charset="-120"/>
              </a:rPr>
              <a:t>抉擇信仰</a:t>
            </a:r>
            <a:endParaRPr lang="en-US" altLang="zh-TW" dirty="0">
              <a:solidFill>
                <a:srgbClr val="002060"/>
              </a:solidFill>
              <a:ea typeface="華康魏碑體 Std W7" pitchFamily="66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889146" y="3435766"/>
            <a:ext cx="2279827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000" dirty="0">
                <a:solidFill>
                  <a:srgbClr val="C00000"/>
                </a:solidFill>
                <a:latin typeface="華康仿宋體 Std W6" pitchFamily="18" charset="-120"/>
                <a:ea typeface="華康仿宋體 Std W6" pitchFamily="18" charset="-120"/>
              </a:rPr>
              <a:t>第 </a:t>
            </a:r>
            <a:r>
              <a:rPr lang="en-US" altLang="zh-TW" sz="4000" dirty="0">
                <a:solidFill>
                  <a:srgbClr val="C00000"/>
                </a:solidFill>
                <a:latin typeface="華康仿宋體 Std W6" pitchFamily="18" charset="-120"/>
                <a:ea typeface="華康仿宋體 Std W6" pitchFamily="18" charset="-120"/>
              </a:rPr>
              <a:t>7 </a:t>
            </a:r>
            <a:r>
              <a:rPr lang="zh-TW" altLang="en-US" sz="4000" dirty="0">
                <a:solidFill>
                  <a:srgbClr val="C00000"/>
                </a:solidFill>
                <a:latin typeface="華康仿宋體 Std W6" pitchFamily="18" charset="-120"/>
                <a:ea typeface="華康仿宋體 Std W6" pitchFamily="18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842834" y="2448346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800" spc="-500" dirty="0">
                <a:solidFill>
                  <a:srgbClr val="002060"/>
                </a:solidFill>
                <a:latin typeface="華康魏碑體 Std W7" pitchFamily="66" charset="-120"/>
                <a:ea typeface="華康魏碑體 Std W7" pitchFamily="66" charset="-120"/>
              </a:rPr>
              <a:t>性廣法師主講</a:t>
            </a:r>
            <a:endParaRPr lang="en-US" altLang="zh-TW" sz="4800" spc="-500" dirty="0">
              <a:solidFill>
                <a:srgbClr val="002060"/>
              </a:solidFill>
              <a:latin typeface="華康魏碑體 Std W7" pitchFamily="66" charset="-120"/>
              <a:ea typeface="華康魏碑體 Std W7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rPr>
              <a:t>）</a:t>
            </a:r>
            <a:endParaRPr lang="zh-TW" altLang="en-US" dirty="0"/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499792" y="2794822"/>
            <a:ext cx="7704856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indent="152400">
              <a:lnSpc>
                <a:spcPts val="2200"/>
              </a:lnSpc>
            </a:pPr>
            <a:r>
              <a:rPr lang="zh-TW" altLang="zh-TW" sz="5400" dirty="0">
                <a:solidFill>
                  <a:schemeClr val="tx1"/>
                </a:solidFill>
              </a:rPr>
              <a:t>抉擇信仰（</a:t>
            </a:r>
            <a:r>
              <a:rPr lang="zh-TW" altLang="en-US" sz="5400" dirty="0">
                <a:solidFill>
                  <a:schemeClr val="tx1"/>
                </a:solidFill>
              </a:rPr>
              <a:t>二</a:t>
            </a:r>
            <a:r>
              <a:rPr lang="zh-TW" altLang="zh-TW" sz="5400" dirty="0">
                <a:solidFill>
                  <a:schemeClr val="tx1"/>
                </a:solidFill>
              </a:rPr>
              <a:t>）</a:t>
            </a:r>
            <a:endParaRPr lang="en-US" altLang="zh-TW" sz="5400" dirty="0">
              <a:solidFill>
                <a:schemeClr val="tx1"/>
              </a:solidFill>
            </a:endParaRPr>
          </a:p>
          <a:p>
            <a:r>
              <a:rPr lang="zh-TW" altLang="zh-TW" sz="4000" dirty="0">
                <a:solidFill>
                  <a:schemeClr val="tx1"/>
                </a:solidFill>
                <a:latin typeface="Times New Roman" panose="02020603050405020304" pitchFamily="18" charset="0"/>
                <a:ea typeface="華康宗楷體 Std W7"/>
              </a:rPr>
              <a:t>（</a:t>
            </a:r>
            <a:r>
              <a:rPr lang="en-US" altLang="zh-TW" sz="4000" dirty="0">
                <a:solidFill>
                  <a:schemeClr val="tx1"/>
                </a:solidFill>
                <a:latin typeface="Times New Roman" panose="02020603050405020304" pitchFamily="18" charset="0"/>
                <a:ea typeface="華康宗楷體 Std W7"/>
              </a:rPr>
              <a:t>1</a:t>
            </a:r>
            <a:r>
              <a:rPr lang="zh-TW" altLang="zh-TW" sz="4000" dirty="0">
                <a:solidFill>
                  <a:schemeClr val="tx1"/>
                </a:solidFill>
                <a:latin typeface="Times New Roman" panose="02020603050405020304" pitchFamily="18" charset="0"/>
                <a:ea typeface="華康宗楷體 Std W7"/>
              </a:rPr>
              <a:t>）不知皈依而沉迷世途</a:t>
            </a:r>
            <a:endParaRPr lang="en-US" altLang="zh-TW" sz="4000" dirty="0">
              <a:solidFill>
                <a:schemeClr val="tx1"/>
              </a:solidFill>
              <a:ea typeface="華康宗楷體 Std W7"/>
            </a:endParaRPr>
          </a:p>
          <a:p>
            <a:r>
              <a:rPr lang="zh-TW" altLang="zh-TW" sz="4000" dirty="0">
                <a:solidFill>
                  <a:schemeClr val="tx1"/>
                </a:solidFill>
                <a:latin typeface="Times New Roman" panose="02020603050405020304" pitchFamily="18" charset="0"/>
                <a:ea typeface="華康宗楷體 Std W7"/>
              </a:rPr>
              <a:t>（</a:t>
            </a:r>
            <a:r>
              <a:rPr lang="en-US" altLang="zh-TW" sz="4000" dirty="0">
                <a:solidFill>
                  <a:schemeClr val="tx1"/>
                </a:solidFill>
                <a:latin typeface="Times New Roman" panose="02020603050405020304" pitchFamily="18" charset="0"/>
                <a:ea typeface="華康宗楷體 Std W7"/>
              </a:rPr>
              <a:t>2</a:t>
            </a:r>
            <a:r>
              <a:rPr lang="zh-TW" altLang="zh-TW" sz="4000" dirty="0">
                <a:solidFill>
                  <a:schemeClr val="tx1"/>
                </a:solidFill>
                <a:latin typeface="Times New Roman" panose="02020603050405020304" pitchFamily="18" charset="0"/>
                <a:ea typeface="華康宗楷體 Std W7"/>
              </a:rPr>
              <a:t>）</a:t>
            </a:r>
            <a:r>
              <a:rPr lang="zh-TW" altLang="zh-TW" sz="4000" dirty="0">
                <a:solidFill>
                  <a:schemeClr val="tx1"/>
                </a:solidFill>
                <a:latin typeface="Times New Roman" panose="02020603050405020304" pitchFamily="18" charset="0"/>
                <a:ea typeface="華康宗楷體 Std W7"/>
                <a:cs typeface="Times New Roman" panose="02020603050405020304" pitchFamily="18" charset="0"/>
              </a:rPr>
              <a:t>不正確之皈依</a:t>
            </a:r>
            <a:endParaRPr lang="en-US" altLang="zh-TW" sz="4000" dirty="0">
              <a:solidFill>
                <a:schemeClr val="tx1"/>
              </a:solidFill>
              <a:latin typeface="Times New Roman" panose="02020603050405020304" pitchFamily="18" charset="0"/>
              <a:ea typeface="華康宗楷體 Std W7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704856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>
            <a:extLst>
              <a:ext uri="{FF2B5EF4-FFF2-40B4-BE49-F238E27FC236}">
                <a16:creationId xmlns:a16="http://schemas.microsoft.com/office/drawing/2014/main" id="{5BBB407A-F58D-A4A5-DEE9-26969911A1BA}"/>
              </a:ext>
            </a:extLst>
          </p:cNvPr>
          <p:cNvGrpSpPr/>
          <p:nvPr/>
        </p:nvGrpSpPr>
        <p:grpSpPr>
          <a:xfrm>
            <a:off x="1155467" y="877966"/>
            <a:ext cx="9253151" cy="5415363"/>
            <a:chOff x="980900" y="819778"/>
            <a:chExt cx="9253151" cy="5415363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BC4242B6-1874-8B32-6757-CD701C0B5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66897" y="3150527"/>
              <a:ext cx="6967154" cy="2322385"/>
            </a:xfrm>
            <a:prstGeom prst="rect">
              <a:avLst/>
            </a:prstGeom>
          </p:spPr>
        </p:pic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DE797913-4752-1E0C-305C-7CDB778BF98A}"/>
                </a:ext>
              </a:extLst>
            </p:cNvPr>
            <p:cNvGrpSpPr/>
            <p:nvPr/>
          </p:nvGrpSpPr>
          <p:grpSpPr>
            <a:xfrm>
              <a:off x="980900" y="819778"/>
              <a:ext cx="2676699" cy="5415363"/>
              <a:chOff x="980900" y="819778"/>
              <a:chExt cx="2676699" cy="5415363"/>
            </a:xfrm>
          </p:grpSpPr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BDEC32BD-9AD1-69EF-AFEB-54FCC902FA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40431" y="1521228"/>
                <a:ext cx="1618098" cy="4713913"/>
              </a:xfrm>
              <a:prstGeom prst="rect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</p:pic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DE44B917-83AE-3E4F-9D77-2343EF41987D}"/>
                  </a:ext>
                </a:extLst>
              </p:cNvPr>
              <p:cNvSpPr txBox="1"/>
              <p:nvPr/>
            </p:nvSpPr>
            <p:spPr>
              <a:xfrm>
                <a:off x="1241362" y="819778"/>
                <a:ext cx="2416237" cy="52322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rgbClr val="C00000"/>
                    </a:solidFill>
                  </a:rPr>
                  <a:t>人生的意義</a:t>
                </a: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918498F1-4400-9371-210A-306C8D09D7D7}"/>
                  </a:ext>
                </a:extLst>
              </p:cNvPr>
              <p:cNvSpPr txBox="1"/>
              <p:nvPr/>
            </p:nvSpPr>
            <p:spPr>
              <a:xfrm>
                <a:off x="980900" y="2754800"/>
                <a:ext cx="717664" cy="224676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2800" dirty="0">
                    <a:solidFill>
                      <a:srgbClr val="C00000"/>
                    </a:solidFill>
                  </a:rPr>
                  <a:t>人</a:t>
                </a:r>
                <a:endParaRPr lang="en-US" altLang="zh-TW" sz="2800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lang="zh-TW" altLang="en-US" sz="2800" dirty="0">
                    <a:solidFill>
                      <a:srgbClr val="C00000"/>
                    </a:solidFill>
                  </a:rPr>
                  <a:t>生</a:t>
                </a:r>
                <a:endParaRPr lang="en-US" altLang="zh-TW" sz="2800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lang="zh-TW" altLang="en-US" sz="2800" dirty="0">
                    <a:solidFill>
                      <a:srgbClr val="C00000"/>
                    </a:solidFill>
                  </a:rPr>
                  <a:t>的</a:t>
                </a:r>
                <a:endParaRPr lang="en-US" altLang="zh-TW" sz="2800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lang="zh-TW" altLang="en-US" sz="2800" dirty="0">
                    <a:solidFill>
                      <a:srgbClr val="C00000"/>
                    </a:solidFill>
                  </a:rPr>
                  <a:t>困</a:t>
                </a:r>
                <a:endParaRPr lang="en-US" altLang="zh-TW" sz="2800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lang="zh-TW" altLang="en-US" sz="2800" dirty="0">
                    <a:solidFill>
                      <a:srgbClr val="C00000"/>
                    </a:solidFill>
                  </a:rPr>
                  <a:t>境</a:t>
                </a:r>
              </a:p>
            </p:txBody>
          </p:sp>
        </p:grp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FACD2370-BF6D-FC6E-94C6-FEC7D7B61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75209" y="1421477"/>
              <a:ext cx="6872415" cy="11162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8587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BF2E84F-AB88-EC8D-CB62-110A237B5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1" y="1447562"/>
            <a:ext cx="11712633" cy="414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88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60B50876-B1D5-3DB2-13ED-C7D191D0F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67" y="1287087"/>
            <a:ext cx="11962015" cy="451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04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7692850-7C49-68D9-D511-F69DD33B5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151" y="826413"/>
            <a:ext cx="9297698" cy="138131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F3479DC-C19C-412C-E7F2-1FA318189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430" y="2593571"/>
            <a:ext cx="10403140" cy="354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26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DA09B7BD-AEBE-7321-A0CC-81BADEB6D568}"/>
              </a:ext>
            </a:extLst>
          </p:cNvPr>
          <p:cNvGrpSpPr/>
          <p:nvPr/>
        </p:nvGrpSpPr>
        <p:grpSpPr>
          <a:xfrm>
            <a:off x="543098" y="922718"/>
            <a:ext cx="11105804" cy="5178829"/>
            <a:chOff x="-33251" y="901896"/>
            <a:chExt cx="12192000" cy="5633899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E3E89829-C0E0-EB52-ADE6-28946EEF8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3251" y="901896"/>
              <a:ext cx="12192000" cy="3139016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F402F11-CB71-79AD-C795-E3977F1D9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3251" y="4262436"/>
              <a:ext cx="12192000" cy="2273359"/>
            </a:xfrm>
            <a:prstGeom prst="rect">
              <a:avLst/>
            </a:prstGeom>
          </p:spPr>
        </p:pic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AA79F03A-8B05-A5BC-5B82-A95AF4AD5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8979" y="1003071"/>
            <a:ext cx="6330818" cy="34923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2408387-8695-7B88-5B35-1539D7860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361" y="1542871"/>
            <a:ext cx="1881831" cy="33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0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DDA6533-62D2-87D2-DA1D-D3D17AEEC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258" y="1671392"/>
            <a:ext cx="7411484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1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36CFDD0-9159-90F3-9FF0-9C230C3ED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256" y="2057208"/>
            <a:ext cx="9221487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50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6120</TotalTime>
  <Words>111</Words>
  <Application>Microsoft Office PowerPoint</Application>
  <PresentationFormat>寬螢幕</PresentationFormat>
  <Paragraphs>23</Paragraphs>
  <Slides>10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20" baseType="lpstr">
      <vt:lpstr>microsoft yahei</vt:lpstr>
      <vt:lpstr>華康文徵明體 Std W4</vt:lpstr>
      <vt:lpstr>華康仿宋體 Std W6</vt:lpstr>
      <vt:lpstr>華康宗楷體 Std W7</vt:lpstr>
      <vt:lpstr>華康魏碑體 Std W7</vt:lpstr>
      <vt:lpstr>Arial</vt:lpstr>
      <vt:lpstr>Calibri</vt:lpstr>
      <vt:lpstr>Calibri Light</vt:lpstr>
      <vt:lpstr>Times New Roman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281</cp:revision>
  <dcterms:created xsi:type="dcterms:W3CDTF">2023-08-17T10:12:34Z</dcterms:created>
  <dcterms:modified xsi:type="dcterms:W3CDTF">2023-09-08T09:03:48Z</dcterms:modified>
</cp:coreProperties>
</file>